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Lst>
  <p:sldSz cy="5143500" cx="9144000"/>
  <p:notesSz cx="6858000" cy="9144000"/>
  <p:embeddedFontLst>
    <p:embeddedFont>
      <p:font typeface="Amatic SC"/>
      <p:regular r:id="rId11"/>
      <p:bold r:id="rId12"/>
    </p:embeddedFont>
    <p:embeddedFont>
      <p:font typeface="Bree Serif"/>
      <p:regular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font" Target="fonts/AmaticSC-regular.fntdata"/><Relationship Id="rId10" Type="http://schemas.openxmlformats.org/officeDocument/2006/relationships/slide" Target="slides/slide6.xml"/><Relationship Id="rId13" Type="http://schemas.openxmlformats.org/officeDocument/2006/relationships/font" Target="fonts/BreeSerif-regular.fntdata"/><Relationship Id="rId12" Type="http://schemas.openxmlformats.org/officeDocument/2006/relationships/font" Target="fonts/AmaticSC-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Game Company: GoodGame </a:t>
            </a:r>
            <a:r>
              <a:rPr lang="en"/>
              <a:t>Corporations</a:t>
            </a:r>
          </a:p>
          <a:p>
            <a:pPr lvl="0">
              <a:spcBef>
                <a:spcPts val="0"/>
              </a:spcBef>
              <a:buNone/>
            </a:pPr>
            <a:r>
              <a:rPr lang="en"/>
              <a:t>Team Members: Joyce Hu, Jose Aranibar, Syed Bazif &amp; Jessica Li</a:t>
            </a:r>
          </a:p>
          <a:p>
            <a:pPr lvl="0">
              <a:spcBef>
                <a:spcPts val="0"/>
              </a:spcBef>
              <a:buNone/>
            </a:pPr>
            <a:r>
              <a:rPr lang="en"/>
              <a:t>Period 6</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A61C00"/>
                </a:solidFill>
                <a:latin typeface="Bree Serif"/>
                <a:ea typeface="Bree Serif"/>
                <a:cs typeface="Bree Serif"/>
                <a:sym typeface="Bree Serif"/>
              </a:rPr>
              <a:t>The objective of the game is to have two characters fighting each other. It’s going to be a multiplayer game. It is going to consist of one round; the player that is defeated (when the health is at zero), will lose the game. The goal is to win the one round and be the last one standing.   </a:t>
            </a:r>
            <a:r>
              <a:rPr b="1" lang="en" sz="1000">
                <a:solidFill>
                  <a:srgbClr val="A61C00"/>
                </a:solidFill>
                <a:latin typeface="Bree Serif"/>
                <a:ea typeface="Bree Serif"/>
                <a:cs typeface="Bree Serif"/>
                <a:sym typeface="Bree Serif"/>
              </a:rPr>
              <a:t>                  </a:t>
            </a:r>
            <a:r>
              <a:rPr b="1" lang="en" sz="2400">
                <a:solidFill>
                  <a:srgbClr val="A61C00"/>
                </a:solidFill>
                <a:latin typeface="Amatic SC"/>
                <a:ea typeface="Amatic SC"/>
                <a:cs typeface="Amatic SC"/>
                <a:sym typeface="Amatic SC"/>
              </a:rPr>
              <a:t>  </a:t>
            </a:r>
          </a:p>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3D85C6"/>
                </a:solidFill>
                <a:latin typeface="Bree Serif"/>
                <a:ea typeface="Bree Serif"/>
                <a:cs typeface="Bree Serif"/>
                <a:sym typeface="Bree Serif"/>
              </a:rPr>
              <a:t>Knockout is a fighting game. There would be two fighters engaged in mortal combat consisting of one round.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6AA84F"/>
                </a:solidFill>
                <a:latin typeface="Bree Serif"/>
                <a:ea typeface="Bree Serif"/>
                <a:cs typeface="Bree Serif"/>
                <a:sym typeface="Bree Serif"/>
              </a:rPr>
              <a:t>The player will interact with Knockout using the mouse and keyboard. The keyboard would be used to control the fighter such as going forwards or backwards, as well as summoning the fighter’s special abilities that the player can use during the round.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B76D00"/>
                </a:solidFill>
                <a:latin typeface="Bree Serif"/>
                <a:ea typeface="Bree Serif"/>
                <a:cs typeface="Bree Serif"/>
                <a:sym typeface="Bree Serif"/>
              </a:rPr>
              <a:t>The challenges/obstacles is how the player will move their character; will he dodge the kick or will he react too slow? It depends on how the players will interact with their character. Each character will consists of their own special abilities, which will make it more difficult for the player to react and dodge.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Clr>
                <a:schemeClr val="dk1"/>
              </a:buClr>
              <a:buSzPct val="91666"/>
              <a:buFont typeface="Arial"/>
              <a:buNone/>
            </a:pPr>
            <a:r>
              <a:rPr lang="en" sz="1200">
                <a:solidFill>
                  <a:srgbClr val="674EA7"/>
                </a:solidFill>
                <a:latin typeface="Bree Serif"/>
                <a:ea typeface="Bree Serif"/>
                <a:cs typeface="Bree Serif"/>
                <a:sym typeface="Bree Serif"/>
              </a:rPr>
              <a:t>The player can win by being the last one standing at the end of round. A round will end when a player loses or reaches a health of zero.</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0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744575"/>
            <a:ext cx="8520600" cy="2052600"/>
          </a:xfrm>
          <a:prstGeom prst="rect">
            <a:avLst/>
          </a:prstGeom>
        </p:spPr>
        <p:txBody>
          <a:bodyPr anchorCtr="0" anchor="b" bIns="91425" lIns="91425" rIns="91425" tIns="91425">
            <a:noAutofit/>
          </a:bodyPr>
          <a:lstStyle/>
          <a:p>
            <a:pPr lvl="0">
              <a:spcBef>
                <a:spcPts val="0"/>
              </a:spcBef>
              <a:buNone/>
            </a:pPr>
            <a:r>
              <a:t/>
            </a:r>
            <a:endParaRP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t/>
            </a:r>
            <a:endParaRPr/>
          </a:p>
        </p:txBody>
      </p:sp>
      <p:pic>
        <p:nvPicPr>
          <p:cNvPr descr="start screen.PNG" id="56" name="Shape 56"/>
          <p:cNvPicPr preferRelativeResize="0"/>
          <p:nvPr/>
        </p:nvPicPr>
        <p:blipFill>
          <a:blip r:embed="rId3">
            <a:alphaModFix/>
          </a:blip>
          <a:stretch>
            <a:fillRect/>
          </a:stretch>
        </p:blipFill>
        <p:spPr>
          <a:xfrm>
            <a:off x="0" y="0"/>
            <a:ext cx="9144001"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 name="Shape 60"/>
        <p:cNvGrpSpPr/>
        <p:nvPr/>
      </p:nvGrpSpPr>
      <p:grpSpPr>
        <a:xfrm>
          <a:off x="0" y="0"/>
          <a:ext cx="0" cy="0"/>
          <a:chOff x="0" y="0"/>
          <a:chExt cx="0" cy="0"/>
        </a:xfrm>
      </p:grpSpPr>
      <p:sp>
        <p:nvSpPr>
          <p:cNvPr id="61" name="Shape 61"/>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t/>
            </a:r>
            <a:endParaRPr/>
          </a:p>
        </p:txBody>
      </p:sp>
      <p:pic>
        <p:nvPicPr>
          <p:cNvPr descr="Vs screen.PNG" id="62" name="Shape 62"/>
          <p:cNvPicPr preferRelativeResize="0"/>
          <p:nvPr/>
        </p:nvPicPr>
        <p:blipFill>
          <a:blip r:embed="rId3">
            <a:alphaModFix/>
          </a:blip>
          <a:stretch>
            <a:fillRect/>
          </a:stretch>
        </p:blipFill>
        <p:spPr>
          <a:xfrm>
            <a:off x="0" y="0"/>
            <a:ext cx="9143998" cy="5143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68" name="Shape 68"/>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fight screen.PNG" id="69" name="Shape 69"/>
          <p:cNvPicPr preferRelativeResize="0"/>
          <p:nvPr/>
        </p:nvPicPr>
        <p:blipFill>
          <a:blip r:embed="rId3">
            <a:alphaModFix/>
          </a:blip>
          <a:stretch>
            <a:fillRect/>
          </a:stretch>
        </p:blipFill>
        <p:spPr>
          <a:xfrm>
            <a:off x="0" y="0"/>
            <a:ext cx="9144000" cy="5143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 name="Shape 73"/>
        <p:cNvGrpSpPr/>
        <p:nvPr/>
      </p:nvGrpSpPr>
      <p:grpSpPr>
        <a:xfrm>
          <a:off x="0" y="0"/>
          <a:ext cx="0" cy="0"/>
          <a:chOff x="0" y="0"/>
          <a:chExt cx="0" cy="0"/>
        </a:xfrm>
      </p:grpSpPr>
      <p:sp>
        <p:nvSpPr>
          <p:cNvPr id="74" name="Shape 74"/>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75" name="Shape 75"/>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fight screen 2.PNG" id="76" name="Shape 76"/>
          <p:cNvPicPr preferRelativeResize="0"/>
          <p:nvPr/>
        </p:nvPicPr>
        <p:blipFill>
          <a:blip r:embed="rId3">
            <a:alphaModFix/>
          </a:blip>
          <a:stretch>
            <a:fillRect/>
          </a:stretch>
        </p:blipFill>
        <p:spPr>
          <a:xfrm>
            <a:off x="0" y="0"/>
            <a:ext cx="9143998"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0" name="Shape 80"/>
        <p:cNvGrpSpPr/>
        <p:nvPr/>
      </p:nvGrpSpPr>
      <p:grpSpPr>
        <a:xfrm>
          <a:off x="0" y="0"/>
          <a:ext cx="0" cy="0"/>
          <a:chOff x="0" y="0"/>
          <a:chExt cx="0" cy="0"/>
        </a:xfrm>
      </p:grpSpPr>
      <p:sp>
        <p:nvSpPr>
          <p:cNvPr id="81" name="Shape 8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82" name="Shape 82"/>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fight screen 3.PNG" id="83" name="Shape 83"/>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7" name="Shape 87"/>
        <p:cNvGrpSpPr/>
        <p:nvPr/>
      </p:nvGrpSpPr>
      <p:grpSpPr>
        <a:xfrm>
          <a:off x="0" y="0"/>
          <a:ext cx="0" cy="0"/>
          <a:chOff x="0" y="0"/>
          <a:chExt cx="0" cy="0"/>
        </a:xfrm>
      </p:grpSpPr>
      <p:sp>
        <p:nvSpPr>
          <p:cNvPr id="88" name="Shape 8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89" name="Shape 89"/>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descr="cammy wins screen.PNG" id="90" name="Shape 90"/>
          <p:cNvPicPr preferRelativeResize="0"/>
          <p:nvPr/>
        </p:nvPicPr>
        <p:blipFill>
          <a:blip r:embed="rId3">
            <a:alphaModFix/>
          </a:blip>
          <a:stretch>
            <a:fillRect/>
          </a:stretch>
        </p:blipFill>
        <p:spPr>
          <a:xfrm>
            <a:off x="0" y="0"/>
            <a:ext cx="9143999" cy="514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